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BFDB70-8E76-4350-ADFB-069AD7D875B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65AAF5-76EC-4F66-89E7-6D055A87E2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5052545"/>
            <a:ext cx="3312367" cy="88211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МАДОУ №11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Ткаченко Е.В.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175351" cy="4176463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Развитие воображения в дошкольном возрасте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7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5778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dirty="0" smtClean="0"/>
              <a:t>Воображение</a:t>
            </a:r>
            <a:r>
              <a:rPr lang="ru-RU" dirty="0" smtClean="0"/>
              <a:t> – психический образовательный процесс, который заключается в преобразовании представлений, отражающий реальную действительность и создание на этой основе новых представлений.</a:t>
            </a:r>
          </a:p>
          <a:p>
            <a:pPr marL="45720" indent="0" algn="just">
              <a:buNone/>
            </a:pPr>
            <a:endParaRPr lang="ru-RU" dirty="0" smtClean="0"/>
          </a:p>
          <a:p>
            <a:pPr marL="45720" indent="0" algn="just">
              <a:buNone/>
            </a:pPr>
            <a:endParaRPr lang="ru-RU" dirty="0"/>
          </a:p>
          <a:p>
            <a:pPr marL="45720" indent="0" algn="just">
              <a:buNone/>
            </a:pPr>
            <a:endParaRPr lang="ru-RU" dirty="0"/>
          </a:p>
          <a:p>
            <a:pPr marL="45720" indent="0" algn="just">
              <a:buNone/>
            </a:pPr>
            <a:r>
              <a:rPr lang="ru-RU" dirty="0" smtClean="0"/>
              <a:t>В процессе создания чего-либо нового человек создает в своем сознании образ, который пока в реальности не существует.</a:t>
            </a:r>
          </a:p>
          <a:p>
            <a:pPr marL="45720" indent="0" algn="just">
              <a:buNone/>
            </a:pPr>
            <a:r>
              <a:rPr lang="ru-RU" dirty="0" smtClean="0"/>
              <a:t>Основой создания нового образа является прошлый опыт человека. </a:t>
            </a:r>
            <a:r>
              <a:rPr lang="ru-RU" dirty="0"/>
              <a:t>Э</a:t>
            </a:r>
            <a:r>
              <a:rPr lang="ru-RU" dirty="0" smtClean="0"/>
              <a:t>тот процесс создания нового образа и есть воображение.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49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132856"/>
            <a:ext cx="7848872" cy="4392488"/>
          </a:xfrm>
        </p:spPr>
        <p:txBody>
          <a:bodyPr/>
          <a:lstStyle/>
          <a:p>
            <a:pPr algn="just"/>
            <a:r>
              <a:rPr lang="ru-RU" dirty="0" smtClean="0"/>
              <a:t>Представление действительности в образах, возможность пользоваться этими образами, решая задачи.</a:t>
            </a:r>
          </a:p>
          <a:p>
            <a:pPr algn="just"/>
            <a:r>
              <a:rPr lang="ru-RU" dirty="0" smtClean="0"/>
              <a:t>Регуляция эмоциональных состояний.</a:t>
            </a:r>
          </a:p>
          <a:p>
            <a:pPr algn="just"/>
            <a:r>
              <a:rPr lang="ru-RU" dirty="0" smtClean="0"/>
              <a:t>Участвует в произвольной регуляции познавательных процессов и состояниях человека</a:t>
            </a:r>
          </a:p>
          <a:p>
            <a:pPr algn="just"/>
            <a:r>
              <a:rPr lang="ru-RU" dirty="0" smtClean="0"/>
              <a:t>Воображение заключается в формировании внутреннего плана действий</a:t>
            </a:r>
          </a:p>
          <a:p>
            <a:pPr algn="just"/>
            <a:r>
              <a:rPr lang="ru-RU" dirty="0" smtClean="0"/>
              <a:t>Планирование и программирование деятельности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60840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Функции воображения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40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7533456" cy="4248472"/>
          </a:xfrm>
        </p:spPr>
        <p:txBody>
          <a:bodyPr/>
          <a:lstStyle/>
          <a:p>
            <a:r>
              <a:rPr lang="ru-RU" dirty="0" smtClean="0"/>
              <a:t>Агглютинация – создание нового образа путем присоединения воображаемых частей или свойств одного объекта к другому.</a:t>
            </a:r>
          </a:p>
          <a:p>
            <a:r>
              <a:rPr lang="ru-RU" dirty="0" smtClean="0"/>
              <a:t>Схематизация</a:t>
            </a:r>
          </a:p>
          <a:p>
            <a:pPr algn="just"/>
            <a:r>
              <a:rPr lang="ru-RU" dirty="0" smtClean="0"/>
              <a:t>Акцентирование – подчеркивание наиболее существенных типичных признаков образа.</a:t>
            </a:r>
          </a:p>
          <a:p>
            <a:pPr algn="just"/>
            <a:r>
              <a:rPr lang="ru-RU" dirty="0" smtClean="0"/>
              <a:t>Гиперболизация – преувеличение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704856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Механизмы воображения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56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9989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Виды воображения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487714"/>
              </p:ext>
            </p:extLst>
          </p:nvPr>
        </p:nvGraphicFramePr>
        <p:xfrm>
          <a:off x="536672" y="1268759"/>
          <a:ext cx="792088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285"/>
                <a:gridCol w="4073595"/>
              </a:tblGrid>
              <a:tr h="92278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степени волевых усилий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степени активности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12111" y="3017248"/>
            <a:ext cx="2593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Произвольное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187624" y="3848389"/>
            <a:ext cx="3031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Непроизвольное 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499992" y="3027035"/>
            <a:ext cx="1797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Активное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804248" y="3047839"/>
            <a:ext cx="2002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Пассивное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354220" y="4005064"/>
            <a:ext cx="2036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Воссоздающее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Творческое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Мечта 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020272" y="3786833"/>
            <a:ext cx="145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Сон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Дремота 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1979712" y="2348880"/>
            <a:ext cx="432048" cy="6989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275856" y="2348880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23" idx="0"/>
          </p:cNvCxnSpPr>
          <p:nvPr/>
        </p:nvCxnSpPr>
        <p:spPr>
          <a:xfrm flipH="1">
            <a:off x="5398636" y="2348880"/>
            <a:ext cx="253484" cy="6781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020272" y="2348880"/>
            <a:ext cx="504056" cy="6989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398636" y="34290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7668344" y="3540468"/>
            <a:ext cx="0" cy="3079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4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348880"/>
            <a:ext cx="6400800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 smtClean="0"/>
              <a:t>На четвертом году жизни воображение у ребенка развито еще слабо. Малыша легко уговорить действовать с предметами, перевоплощая их, но элементы активного воображения, когда ребенка увлекает сам образ и возможность действовать самостоятельно в воображаемой ситуации, лишь начинают формироваться и проявляться.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dirty="0" smtClean="0"/>
              <a:t>Воображение в младшем дошкольном возрасте (3-4 года)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11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dirty="0" smtClean="0"/>
              <a:t>Воображение в среднем дошкольном возрасте (4-5 лет)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400800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 smtClean="0"/>
              <a:t>Воображение продолжает развиваться. Формируются такие его особенности, как оригинальность и произвольность. Дети могут самостоятельно придумать небольшую сказку на заданную тему.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2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7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dirty="0" smtClean="0"/>
              <a:t>Воображение в старшем дошкольном возрасте (5-6 лет)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988840"/>
            <a:ext cx="6400800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 smtClean="0"/>
              <a:t>Пятилетний возраст характеризуется расцветом фантазии. Особенно ярко воображение проявляется в игре, где он действует очень увлеченно.</a:t>
            </a:r>
          </a:p>
          <a:p>
            <a:pPr marL="45720" indent="0" algn="just">
              <a:buNone/>
            </a:pPr>
            <a:r>
              <a:rPr lang="ru-RU" dirty="0" smtClean="0"/>
              <a:t>Дети данного возраста способны сочинять достаточно оригинальные и последовательно разворачивающиеся истории.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35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80919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dirty="0" smtClean="0"/>
              <a:t>Воображение в старшем дошкольном возрасте (6-7 лет)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7992888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 smtClean="0"/>
              <a:t>Старший дошкольный и младший школьный возрасты характеризуются активизацией функции воображения  - вначале воссоздающего (позволяющего в более раннем возрасте представлять сказочные образы), а затем и творческого (благодаря которому создается принципиально новый образ).</a:t>
            </a:r>
          </a:p>
          <a:p>
            <a:pPr marL="45720" indent="0" algn="just">
              <a:buNone/>
            </a:pPr>
            <a:endParaRPr lang="ru-RU" dirty="0" smtClean="0"/>
          </a:p>
          <a:p>
            <a:pPr marL="45720" indent="0" algn="just">
              <a:buNone/>
            </a:pPr>
            <a:r>
              <a:rPr lang="ru-RU" dirty="0" smtClean="0"/>
              <a:t>Этот период – сензитивный для развития фантазии.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0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339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Развитие воображения в дошкольном возрасте</vt:lpstr>
      <vt:lpstr>Презентация PowerPoint</vt:lpstr>
      <vt:lpstr>Функции воображения</vt:lpstr>
      <vt:lpstr>Механизмы воображения</vt:lpstr>
      <vt:lpstr>Виды воображения</vt:lpstr>
      <vt:lpstr>Воображение в младшем дошкольном возрасте (3-4 года)</vt:lpstr>
      <vt:lpstr>Воображение в среднем дошкольном возрасте (4-5 лет)</vt:lpstr>
      <vt:lpstr>Воображение в старшем дошкольном возрасте (5-6 лет)</vt:lpstr>
      <vt:lpstr>Воображение в старшем дошкольном возрасте (6-7 лет)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воображения в дошкольном возрасте</dc:title>
  <dc:creator>Be3</dc:creator>
  <cp:lastModifiedBy>Be3</cp:lastModifiedBy>
  <cp:revision>7</cp:revision>
  <dcterms:created xsi:type="dcterms:W3CDTF">2015-11-26T05:44:22Z</dcterms:created>
  <dcterms:modified xsi:type="dcterms:W3CDTF">2015-11-26T07:47:14Z</dcterms:modified>
</cp:coreProperties>
</file>