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6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сайта </a:t>
            </a:r>
            <a:r>
              <a:rPr lang="ru-RU" dirty="0" smtClean="0"/>
              <a:t>на </a:t>
            </a:r>
            <a:r>
              <a:rPr lang="ru-RU" dirty="0" err="1" smtClean="0"/>
              <a:t>хостинге</a:t>
            </a:r>
            <a:r>
              <a:rPr lang="ru-RU" dirty="0" smtClean="0"/>
              <a:t> </a:t>
            </a:r>
            <a:r>
              <a:rPr lang="en-US" dirty="0" smtClean="0"/>
              <a:t>UCOZ.RU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72926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</a:t>
            </a:r>
            <a:r>
              <a:rPr lang="ru-RU" dirty="0" smtClean="0"/>
              <a:t> </a:t>
            </a:r>
            <a:r>
              <a:rPr lang="ru-RU" dirty="0" smtClean="0"/>
              <a:t>единичного муниципального проекта «</a:t>
            </a:r>
            <a:r>
              <a:rPr lang="ru-RU" b="1" dirty="0" smtClean="0"/>
              <a:t>Создание единой информационной среды муниципальной системы образования по введению </a:t>
            </a:r>
            <a:r>
              <a:rPr lang="ru-RU" b="1" dirty="0" smtClean="0"/>
              <a:t>ФГОС»</a:t>
            </a:r>
            <a:endParaRPr lang="ru-RU" dirty="0" smtClean="0"/>
          </a:p>
          <a:p>
            <a:r>
              <a:rPr lang="ru-RU" b="1" dirty="0" smtClean="0"/>
              <a:t>Руководитель ПТГ И.В. </a:t>
            </a:r>
            <a:r>
              <a:rPr lang="ru-RU" b="1" dirty="0" err="1" smtClean="0"/>
              <a:t>Алифанова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Редактор страниц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Визуальный редактор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Редактирование материалов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4500594" cy="10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4500594" cy="10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357694"/>
            <a:ext cx="788670" cy="3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714488"/>
            <a:ext cx="2971800" cy="393942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  Редактирование текста в визуальном редакторе.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2.   Редактирование текста в режиме HTML-кода.</a:t>
            </a:r>
          </a:p>
          <a:p>
            <a:r>
              <a:rPr lang="ru-RU" dirty="0" smtClean="0"/>
              <a:t>3.   Удаление страницы.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1"/>
            <a:ext cx="4816503" cy="35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86190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538278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страницами модуля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текста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Нежелательно </a:t>
            </a:r>
            <a:r>
              <a:rPr lang="ru-RU" sz="1800" dirty="0" smtClean="0">
                <a:solidFill>
                  <a:schemeClr val="accent2"/>
                </a:solidFill>
              </a:rPr>
              <a:t>копировать </a:t>
            </a:r>
            <a:r>
              <a:rPr lang="ru-RU" sz="1800" dirty="0" smtClean="0"/>
              <a:t>уже раскрашенный и отформатированный текст из </a:t>
            </a:r>
            <a:r>
              <a:rPr lang="ru-RU" sz="1800" dirty="0" err="1" smtClean="0"/>
              <a:t>Word</a:t>
            </a:r>
            <a:r>
              <a:rPr lang="ru-RU" sz="1800" dirty="0" smtClean="0"/>
              <a:t> в визуальный редактор! </a:t>
            </a:r>
          </a:p>
          <a:p>
            <a:endParaRPr lang="ru-RU" sz="1800" dirty="0" smtClean="0"/>
          </a:p>
          <a:p>
            <a:r>
              <a:rPr lang="ru-RU" sz="1800" dirty="0" smtClean="0"/>
              <a:t>На длину текста существует ограничение в </a:t>
            </a:r>
            <a:r>
              <a:rPr lang="ru-RU" sz="1800" dirty="0" smtClean="0">
                <a:solidFill>
                  <a:schemeClr val="accent2"/>
                </a:solidFill>
              </a:rPr>
              <a:t>60 000 символов</a:t>
            </a:r>
            <a:r>
              <a:rPr lang="ru-RU" sz="1800" dirty="0" smtClean="0"/>
              <a:t> (это приблизительно 20 страниц текста формата А4).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625975" cy="389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1Вводим название документа или презентации</a:t>
            </a:r>
          </a:p>
          <a:p>
            <a:r>
              <a:rPr lang="ru-RU" sz="1800" dirty="0" smtClean="0"/>
              <a:t>2 Выделяем текст</a:t>
            </a:r>
          </a:p>
          <a:p>
            <a:r>
              <a:rPr lang="ru-RU" sz="1800" dirty="0" smtClean="0"/>
              <a:t>3 Выбираем функцию </a:t>
            </a:r>
            <a:r>
              <a:rPr lang="ru-RU" sz="1800" u="sng" dirty="0" smtClean="0">
                <a:solidFill>
                  <a:schemeClr val="accent2"/>
                </a:solidFill>
              </a:rPr>
              <a:t>гиперссылка</a:t>
            </a:r>
          </a:p>
          <a:p>
            <a:r>
              <a:rPr lang="ru-RU" sz="1800" dirty="0" smtClean="0"/>
              <a:t>4Через кнопку Обзор подтверждаем выбор документа</a:t>
            </a:r>
          </a:p>
          <a:p>
            <a:r>
              <a:rPr lang="ru-RU" sz="1800" dirty="0" smtClean="0"/>
              <a:t>5 Ссылка из </a:t>
            </a:r>
            <a:r>
              <a:rPr lang="ru-RU" sz="1800" u="sng" dirty="0" smtClean="0">
                <a:solidFill>
                  <a:schemeClr val="accent2"/>
                </a:solidFill>
              </a:rPr>
              <a:t>Интернета</a:t>
            </a:r>
            <a:endParaRPr lang="ru-RU" sz="1800" u="sng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4625975" cy="12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flipV="1">
            <a:off x="2571736" y="92867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1" t="38774" r="42347" b="3572"/>
          <a:stretch>
            <a:fillRect/>
          </a:stretch>
        </p:blipFill>
        <p:spPr bwMode="auto">
          <a:xfrm>
            <a:off x="928662" y="2071678"/>
            <a:ext cx="2143140" cy="13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6691" t="5830" r="14550" b="3572"/>
          <a:stretch>
            <a:fillRect/>
          </a:stretch>
        </p:blipFill>
        <p:spPr bwMode="auto">
          <a:xfrm>
            <a:off x="571472" y="350043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691" t="5830" r="14550" b="3572"/>
          <a:stretch>
            <a:fillRect/>
          </a:stretch>
        </p:blipFill>
        <p:spPr bwMode="auto">
          <a:xfrm>
            <a:off x="1071538" y="214311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Виджеты</a:t>
            </a:r>
            <a:r>
              <a:rPr lang="ru-RU" dirty="0" smtClean="0"/>
              <a:t>, </a:t>
            </a:r>
            <a:r>
              <a:rPr lang="ru-RU" dirty="0" err="1" smtClean="0"/>
              <a:t>гаджеты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Можно добавить  в  </a:t>
            </a:r>
            <a:r>
              <a:rPr lang="ru-RU" sz="1800" dirty="0" smtClean="0">
                <a:solidFill>
                  <a:schemeClr val="accent2"/>
                </a:solidFill>
              </a:rPr>
              <a:t>тело  страницы  </a:t>
            </a:r>
            <a:r>
              <a:rPr lang="ru-RU" sz="1800" dirty="0" smtClean="0"/>
              <a:t>украшающие  ее  готовые  программки.   Например, калькулятор, прогноз погоды, мини-игру и многое другое. </a:t>
            </a:r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625975" cy="269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929066"/>
            <a:ext cx="123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929066"/>
            <a:ext cx="123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929066"/>
            <a:ext cx="123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72074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072074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5000636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картинок, фото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1447802"/>
            <a:ext cx="3152829" cy="4206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930144"/>
            <a:ext cx="4525008" cy="4724402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Вы можете вставлять </a:t>
            </a:r>
            <a:r>
              <a:rPr lang="ru-RU" sz="3300" dirty="0" smtClean="0">
                <a:solidFill>
                  <a:schemeClr val="accent2"/>
                </a:solidFill>
              </a:rPr>
              <a:t>картинки</a:t>
            </a:r>
            <a:r>
              <a:rPr lang="ru-RU" sz="3300" dirty="0" smtClean="0"/>
              <a:t> в любое место сообщения, используя специальные коды</a:t>
            </a:r>
          </a:p>
          <a:p>
            <a:r>
              <a:rPr lang="en-US" sz="3300" dirty="0" smtClean="0"/>
              <a:t>$IMAGE1$, $IMAGE2$, $IMAGE3$ </a:t>
            </a:r>
            <a:r>
              <a:rPr lang="ru-RU" sz="3300" dirty="0" smtClean="0"/>
              <a:t>и т</a:t>
            </a:r>
            <a:r>
              <a:rPr lang="en-US" sz="3300" dirty="0" smtClean="0"/>
              <a:t>.</a:t>
            </a:r>
            <a:r>
              <a:rPr lang="ru-RU" sz="3300" dirty="0" smtClean="0"/>
              <a:t> д. 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dirty="0" smtClean="0"/>
              <a:t>Для добавления еще одного изображения щелкайте по кнопке со знаком «плюс». В тексте визуального редактора этот код будет смотреться следующим образом: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r>
              <a:rPr lang="ru-RU" sz="3300" dirty="0" smtClean="0"/>
              <a:t>Выравнивать картинку относительно текста можно: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r>
              <a:rPr lang="ru-RU" sz="3300" dirty="0" smtClean="0"/>
              <a:t>   по левому краю  $IMAGE1-left$;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r>
              <a:rPr lang="ru-RU" sz="3300" dirty="0" smtClean="0"/>
              <a:t> по правому краю  $IMAGE1-right$;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r>
              <a:rPr lang="ru-RU" sz="3300" dirty="0" smtClean="0"/>
              <a:t>   по центру —  $IMAGE1-center$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97370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2500306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Максимальные    размеры    изображения    </a:t>
            </a:r>
            <a:r>
              <a:rPr lang="ru-RU" dirty="0" smtClean="0"/>
              <a:t>—    ограничьте    максимальные    размеры подгружаемых   к   материалу   изображений.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Вставка картинок, фото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523810" cy="2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4789805" cy="26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4"/>
            <a:ext cx="3205008" cy="23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жатие</a:t>
            </a:r>
            <a:r>
              <a:rPr lang="ru-RU" dirty="0" smtClean="0"/>
              <a:t> рисунка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1 Выделить картинку или фото, щелкнув мышкой</a:t>
            </a:r>
          </a:p>
          <a:p>
            <a:r>
              <a:rPr lang="ru-RU" dirty="0" smtClean="0"/>
              <a:t>2 Нажать </a:t>
            </a:r>
            <a:r>
              <a:rPr lang="ru-RU" dirty="0" smtClean="0">
                <a:solidFill>
                  <a:schemeClr val="accent2"/>
                </a:solidFill>
              </a:rPr>
              <a:t>формат</a:t>
            </a:r>
          </a:p>
          <a:p>
            <a:r>
              <a:rPr lang="ru-RU" dirty="0" smtClean="0"/>
              <a:t>3 Выбрать </a:t>
            </a:r>
            <a:r>
              <a:rPr lang="ru-RU" dirty="0" smtClean="0">
                <a:solidFill>
                  <a:schemeClr val="accent2"/>
                </a:solidFill>
              </a:rPr>
              <a:t>сжатие рисунка для Интернет</a:t>
            </a:r>
          </a:p>
          <a:p>
            <a:r>
              <a:rPr lang="ru-RU" dirty="0" smtClean="0"/>
              <a:t>4 Загрузить в файловый менеджер через кнопку  обзор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4864295" cy="27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3"/>
          <a:srcRect l="15713" r="73704" b="84615"/>
          <a:stretch>
            <a:fillRect/>
          </a:stretch>
        </p:blipFill>
        <p:spPr bwMode="auto">
          <a:xfrm>
            <a:off x="5715008" y="342900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 t="6268" r="11331" b="83476"/>
          <a:stretch>
            <a:fillRect/>
          </a:stretch>
        </p:blipFill>
        <p:spPr bwMode="auto">
          <a:xfrm>
            <a:off x="428597" y="4357694"/>
            <a:ext cx="5072098" cy="7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страницами сайта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каждой страницы есть: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ID — уникальный номер. Номера могут идти не по порядку, если вы удалите</a:t>
            </a:r>
          </a:p>
          <a:p>
            <a:r>
              <a:rPr lang="ru-RU" dirty="0" smtClean="0"/>
              <a:t>третью страницу, то следующая добавленная будет четвертой, а не третьей. Если</a:t>
            </a:r>
          </a:p>
          <a:p>
            <a:r>
              <a:rPr lang="ru-RU" dirty="0" smtClean="0"/>
              <a:t>страница не активна — ее ID подсвечен красным;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Название страницы — название, которое будет выводиться в меню и заголовке</a:t>
            </a:r>
          </a:p>
          <a:p>
            <a:r>
              <a:rPr lang="ru-RU" dirty="0" smtClean="0"/>
              <a:t>страницы;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Файлы — ссылки на прикрепленные к странице картинки;</a:t>
            </a:r>
          </a:p>
          <a:p>
            <a:r>
              <a:rPr lang="ru-RU" dirty="0" smtClean="0"/>
              <a:t>• </a:t>
            </a:r>
            <a:r>
              <a:rPr lang="ru-RU" b="1" dirty="0" smtClean="0"/>
              <a:t>Дата — </a:t>
            </a:r>
            <a:r>
              <a:rPr lang="ru-RU" b="1" dirty="0" err="1" smtClean="0"/>
              <a:t>дата</a:t>
            </a:r>
            <a:r>
              <a:rPr lang="ru-RU" b="1" dirty="0" smtClean="0"/>
              <a:t> и время добавления страницы.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625975" cy="16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2190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500166" y="428625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перейти на страницу;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812731"/>
            <a:ext cx="357190" cy="4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00166" y="4786323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редактирование содержимого страницы;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357826"/>
            <a:ext cx="428628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5500702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удалить страницу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07432" cy="4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Щелкаем по ссылке Создать сайт                        </a:t>
            </a:r>
            <a:r>
              <a:rPr lang="ru-RU" sz="1800" b="0" dirty="0" smtClean="0">
                <a:solidFill>
                  <a:schemeClr val="tx1"/>
                </a:solidFill>
              </a:rPr>
              <a:t>Слайд №1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429124" y="2000240"/>
            <a:ext cx="214314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Позволяет удалять и перемещать пункты меню сайта</a:t>
            </a:r>
          </a:p>
          <a:p>
            <a:r>
              <a:rPr lang="ru-RU" dirty="0" smtClean="0"/>
              <a:t>Менять </a:t>
            </a:r>
            <a:r>
              <a:rPr lang="ru-RU" smtClean="0"/>
              <a:t>название сайта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4625975" cy="26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на сайте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Самый простой способ добавить видеоролик на сайт — это вставить его из </a:t>
            </a:r>
            <a:r>
              <a:rPr lang="ru-RU" dirty="0" err="1" smtClean="0">
                <a:solidFill>
                  <a:srgbClr val="FF0000"/>
                </a:solidFill>
              </a:rPr>
              <a:t>YouTube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YouTube.com</a:t>
            </a:r>
            <a:r>
              <a:rPr lang="ru-RU" dirty="0" smtClean="0"/>
              <a:t>— сервис, предоставляющий услуги </a:t>
            </a:r>
            <a:r>
              <a:rPr lang="ru-RU" dirty="0" err="1" smtClean="0"/>
              <a:t>хостинга</a:t>
            </a:r>
            <a:r>
              <a:rPr lang="ru-RU" dirty="0" smtClean="0"/>
              <a:t> видеоматериалов.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6259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23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Скопируйте содержимое третьей строчки и вставьте на нужную страницу, открыв ее для</a:t>
            </a:r>
          </a:p>
          <a:p>
            <a:r>
              <a:rPr lang="ru-RU" dirty="0" smtClean="0"/>
              <a:t>редактирования в виде </a:t>
            </a:r>
            <a:r>
              <a:rPr lang="en-US" dirty="0" smtClean="0">
                <a:solidFill>
                  <a:srgbClr val="FF0000"/>
                </a:solidFill>
              </a:rPr>
              <a:t>HTML-</a:t>
            </a:r>
            <a:r>
              <a:rPr lang="ru-RU" dirty="0" smtClean="0"/>
              <a:t>кодов: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57694"/>
            <a:ext cx="2995601" cy="12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Загрузка </a:t>
            </a:r>
            <a:r>
              <a:rPr lang="en-US" dirty="0" smtClean="0"/>
              <a:t>Flash </a:t>
            </a:r>
            <a:r>
              <a:rPr lang="ru-RU" dirty="0" smtClean="0"/>
              <a:t>и видео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Загрузить видео на сайт можно</a:t>
            </a:r>
          </a:p>
          <a:p>
            <a:r>
              <a:rPr lang="ru-RU" dirty="0" smtClean="0"/>
              <a:t>следующим образом: перейти в </a:t>
            </a:r>
            <a:r>
              <a:rPr lang="ru-RU" b="1" dirty="0" smtClean="0"/>
              <a:t>Мультимедиа ⇒ Загрузить видео (.</a:t>
            </a:r>
            <a:r>
              <a:rPr lang="ru-RU" b="1" dirty="0" err="1" smtClean="0"/>
              <a:t>swf</a:t>
            </a:r>
            <a:r>
              <a:rPr lang="ru-RU" b="1" i="1" dirty="0" smtClean="0"/>
              <a:t>) и в появившемся</a:t>
            </a:r>
          </a:p>
          <a:p>
            <a:r>
              <a:rPr lang="ru-RU" dirty="0" smtClean="0"/>
              <a:t>файловом менеджере указать путь к файлу. Загрузить можно файлы только с</a:t>
            </a:r>
          </a:p>
          <a:p>
            <a:r>
              <a:rPr lang="ru-RU" dirty="0" smtClean="0"/>
              <a:t>расширением .</a:t>
            </a:r>
            <a:r>
              <a:rPr lang="ru-RU" dirty="0" err="1" smtClean="0"/>
              <a:t>swf</a:t>
            </a:r>
            <a:r>
              <a:rPr lang="ru-RU" dirty="0" smtClean="0"/>
              <a:t>. Потом достаточно скопировать в нужном синтаксисе путь к ролику и</a:t>
            </a:r>
          </a:p>
          <a:p>
            <a:r>
              <a:rPr lang="ru-RU" dirty="0" smtClean="0"/>
              <a:t>вставить его на сайт.</a:t>
            </a:r>
          </a:p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786346" cy="31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714356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Файловый менеджер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Загрузка музыки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Зайдите в загрузку аудио </a:t>
            </a:r>
            <a:r>
              <a:rPr lang="ru-RU" b="1" dirty="0" smtClean="0"/>
              <a:t>Мультимедиа ⇒ Загрузить аудио (.mp3).</a:t>
            </a:r>
          </a:p>
          <a:p>
            <a:r>
              <a:rPr lang="ru-RU" dirty="0" smtClean="0"/>
              <a:t>Выберите через </a:t>
            </a:r>
            <a:r>
              <a:rPr lang="ru-RU" b="1" dirty="0" smtClean="0"/>
              <a:t>Обзор файл и сохраните его в файловом менеджере</a:t>
            </a:r>
          </a:p>
          <a:p>
            <a:endParaRPr lang="ru-RU" b="1" dirty="0" smtClean="0"/>
          </a:p>
          <a:p>
            <a:r>
              <a:rPr lang="ru-RU" dirty="0" smtClean="0"/>
              <a:t>Скопируйте код для вставки на сайт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625975" cy="165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4572032" cy="17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Желаем успеха!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пользователей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642918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E-</a:t>
            </a:r>
            <a:r>
              <a:rPr lang="en-US" sz="1800" b="1" dirty="0" smtClean="0"/>
              <a:t>m</a:t>
            </a:r>
            <a:r>
              <a:rPr lang="ru-RU" sz="1800" b="1" dirty="0" err="1" smtClean="0"/>
              <a:t>ail</a:t>
            </a:r>
            <a:r>
              <a:rPr lang="en-US" sz="1800" b="1" dirty="0" smtClean="0"/>
              <a:t>  </a:t>
            </a:r>
            <a:r>
              <a:rPr lang="ru-RU" sz="1800" dirty="0" smtClean="0"/>
              <a:t>Логином будет служить адрес вашей электронной почты</a:t>
            </a:r>
            <a:endParaRPr lang="en-US" sz="1800" dirty="0" smtClean="0"/>
          </a:p>
          <a:p>
            <a:r>
              <a:rPr lang="ru-RU" sz="1800" dirty="0" smtClean="0"/>
              <a:t>Пароль может состоять только из латинских букв, цифр, знака подчеркивания и дефиса</a:t>
            </a:r>
          </a:p>
          <a:p>
            <a:pPr>
              <a:buNone/>
            </a:pPr>
            <a:r>
              <a:rPr lang="en-US" sz="1800" dirty="0" smtClean="0"/>
              <a:t>   </a:t>
            </a:r>
            <a:r>
              <a:rPr lang="ru-RU" sz="1800" dirty="0" smtClean="0"/>
              <a:t>[</a:t>
            </a:r>
            <a:r>
              <a:rPr lang="ru-RU" sz="1800" dirty="0" err="1" smtClean="0"/>
              <a:t>a-z</a:t>
            </a:r>
            <a:r>
              <a:rPr lang="ru-RU" sz="1800" dirty="0" smtClean="0"/>
              <a:t>; A-Z; 0-9; -]. Минимальная длина пароля </a:t>
            </a:r>
            <a:r>
              <a:rPr lang="ru-RU" sz="1800" b="1" dirty="0" smtClean="0"/>
              <a:t>6 </a:t>
            </a:r>
            <a:r>
              <a:rPr lang="ru-RU" sz="1800" dirty="0" smtClean="0"/>
              <a:t>символов, максимальная - </a:t>
            </a:r>
            <a:r>
              <a:rPr lang="ru-RU" sz="1800" b="1" dirty="0" smtClean="0"/>
              <a:t>15 </a:t>
            </a:r>
            <a:r>
              <a:rPr lang="ru-RU" sz="1800" dirty="0" smtClean="0"/>
              <a:t>символов.</a:t>
            </a:r>
          </a:p>
          <a:p>
            <a:pPr>
              <a:buNone/>
            </a:pPr>
            <a:r>
              <a:rPr lang="en-US" sz="1800" b="1" dirty="0" smtClean="0"/>
              <a:t>   </a:t>
            </a:r>
            <a:r>
              <a:rPr lang="ru-RU" sz="1800" b="1" dirty="0" smtClean="0"/>
              <a:t>Регистр </a:t>
            </a:r>
            <a:r>
              <a:rPr lang="ru-RU" sz="1800" dirty="0" smtClean="0"/>
              <a:t>букв учитывается системой.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r>
              <a:rPr lang="ru-RU" sz="1800" b="1" dirty="0" err="1" smtClean="0"/>
              <a:t>Никнейм</a:t>
            </a:r>
            <a:r>
              <a:rPr lang="ru-RU" sz="1800" dirty="0" smtClean="0"/>
              <a:t> (псевдоним, ник), под которым хотите появляться на сайтах системы.</a:t>
            </a:r>
            <a:endParaRPr lang="en-US" sz="1800" dirty="0" smtClean="0"/>
          </a:p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Пароль для </a:t>
            </a:r>
            <a:r>
              <a:rPr lang="ru-RU" dirty="0" err="1" smtClean="0"/>
              <a:t>Вебтопа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Зайти на свой почтовый ящик (тот, что вы указали при регистрации). Там будет письмо с темой «</a:t>
            </a:r>
            <a:r>
              <a:rPr lang="ru-RU" b="1" dirty="0" err="1" smtClean="0"/>
              <a:t>uNet</a:t>
            </a:r>
            <a:r>
              <a:rPr lang="ru-RU" b="1" dirty="0" smtClean="0"/>
              <a:t> - Добро пожаловать в наше сообщество!».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Перейдите по указанной ссылке щелчком или скопируйте её в буфер обмена и вставьте в адресную строку браузера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Вебтоп</a:t>
            </a:r>
            <a:r>
              <a:rPr lang="ru-RU" b="1" dirty="0" smtClean="0"/>
              <a:t> </a:t>
            </a:r>
            <a:r>
              <a:rPr lang="ru-RU" dirty="0" smtClean="0"/>
              <a:t>– это специальная персональная страница, созданная для вас системой</a:t>
            </a:r>
          </a:p>
          <a:p>
            <a:r>
              <a:rPr lang="ru-RU" b="1" dirty="0" smtClean="0"/>
              <a:t>Пароль для </a:t>
            </a:r>
            <a:r>
              <a:rPr lang="ru-RU" b="1" dirty="0" err="1" smtClean="0"/>
              <a:t>вебтопа</a:t>
            </a:r>
            <a:r>
              <a:rPr lang="ru-RU" b="1" dirty="0" smtClean="0"/>
              <a:t> </a:t>
            </a:r>
            <a:r>
              <a:rPr lang="ru-RU" dirty="0" smtClean="0"/>
              <a:t>состоит только из латинских букв, цифр, знака подчеркивания и дефиса [</a:t>
            </a:r>
            <a:r>
              <a:rPr lang="ru-RU" dirty="0" err="1" smtClean="0"/>
              <a:t>a-z</a:t>
            </a:r>
            <a:r>
              <a:rPr lang="ru-RU" dirty="0" smtClean="0"/>
              <a:t>; A-Z; 0-9_-]; минимальная   длина   —   6   символов,   максимальная   —   15   символов;   регистр   букв учитывается системой). </a:t>
            </a:r>
            <a:r>
              <a:rPr lang="ru-RU" b="1" u="sng" dirty="0" smtClean="0">
                <a:solidFill>
                  <a:schemeClr val="accent2"/>
                </a:solidFill>
              </a:rPr>
              <a:t>Пароль для </a:t>
            </a:r>
            <a:r>
              <a:rPr lang="ru-RU" b="1" u="sng" dirty="0" err="1" smtClean="0">
                <a:solidFill>
                  <a:schemeClr val="accent2"/>
                </a:solidFill>
              </a:rPr>
              <a:t>вебтопа</a:t>
            </a:r>
            <a:r>
              <a:rPr lang="ru-RU" b="1" u="sng" dirty="0" smtClean="0">
                <a:solidFill>
                  <a:schemeClr val="accent2"/>
                </a:solidFill>
              </a:rPr>
              <a:t> не может совпадать с паролем от </a:t>
            </a:r>
            <a:r>
              <a:rPr lang="ru-RU" b="1" u="sng" dirty="0" err="1" smtClean="0">
                <a:solidFill>
                  <a:schemeClr val="accent2"/>
                </a:solidFill>
              </a:rPr>
              <a:t>аккаунта</a:t>
            </a:r>
            <a:endParaRPr lang="ru-RU" u="sng" dirty="0" smtClean="0">
              <a:solidFill>
                <a:schemeClr val="accent2"/>
              </a:solidFill>
            </a:endParaRPr>
          </a:p>
          <a:p>
            <a:r>
              <a:rPr lang="ru-RU" b="1" u="sng" dirty="0" smtClean="0">
                <a:solidFill>
                  <a:schemeClr val="accent2"/>
                </a:solidFill>
              </a:rPr>
              <a:t>— это небезопасно!</a:t>
            </a:r>
            <a:endParaRPr lang="ru-RU" u="sng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3000396" cy="196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7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8989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Называйте  сайт  в  зависимости  от  его  предназначения. </a:t>
            </a:r>
            <a:r>
              <a:rPr lang="ru-RU" sz="1800" dirty="0" smtClean="0">
                <a:solidFill>
                  <a:schemeClr val="accent2"/>
                </a:solidFill>
              </a:rPr>
              <a:t>178gimnazia.</a:t>
            </a:r>
          </a:p>
          <a:p>
            <a:r>
              <a:rPr lang="ru-RU" sz="1600" dirty="0" smtClean="0"/>
              <a:t>два символа,  максимальная  —  пятнадцать.  Имя может состоять только из латинских букв, цифр и тире. </a:t>
            </a:r>
            <a:endParaRPr lang="ru-RU" sz="1600" dirty="0" smtClean="0">
              <a:solidFill>
                <a:schemeClr val="accent2"/>
              </a:solidFill>
            </a:endParaRPr>
          </a:p>
          <a:p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928958" cy="26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3930650" cy="21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4572032" cy="209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сайта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127792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Дизайн сайта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— щелкните по ссылке [Выбрать дизайн], и вы увидите более  200 шаблонов на любой вкус: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778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Выбор </a:t>
            </a:r>
            <a:r>
              <a:rPr lang="ru-RU" dirty="0" smtClean="0">
                <a:solidFill>
                  <a:schemeClr val="accent2"/>
                </a:solidFill>
              </a:rPr>
              <a:t>модулей</a:t>
            </a:r>
            <a:r>
              <a:rPr lang="ru-RU" dirty="0" smtClean="0"/>
              <a:t> для сайта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71472" y="2143116"/>
            <a:ext cx="3930650" cy="31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3535049" cy="32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сайта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Сайт уже существует на просторах Интернета!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Добавить новость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930650" cy="231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879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3124835" cy="12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Панель администрирования сайта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Пароль для </a:t>
            </a:r>
            <a:r>
              <a:rPr lang="ru-RU" dirty="0" err="1" smtClean="0"/>
              <a:t>вебтопа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14356"/>
            <a:ext cx="3152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5838825" cy="32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4039235" cy="14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679324"/>
          </a:xfrm>
        </p:spPr>
        <p:txBody>
          <a:bodyPr/>
          <a:lstStyle/>
          <a:p>
            <a:r>
              <a:rPr lang="ru-RU" i="1" dirty="0" smtClean="0"/>
              <a:t>Информационная панель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97035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Ред</a:t>
            </a:r>
            <a:r>
              <a:rPr lang="ru-RU" dirty="0" smtClean="0"/>
              <a:t>•   </a:t>
            </a:r>
            <a:r>
              <a:rPr lang="ru-RU" b="1" i="1" dirty="0" smtClean="0"/>
              <a:t>Интерфейс </a:t>
            </a:r>
            <a:r>
              <a:rPr lang="ru-RU" i="1" dirty="0" smtClean="0"/>
              <a:t>— </a:t>
            </a:r>
            <a:r>
              <a:rPr lang="ru-RU" dirty="0" smtClean="0"/>
              <a:t>тут можно выбрать цвет панели администрирования, сделав ее, например, черной (как говорится, на вкус и цвет…)</a:t>
            </a:r>
          </a:p>
          <a:p>
            <a:r>
              <a:rPr lang="ru-RU" dirty="0" smtClean="0"/>
              <a:t>•   </a:t>
            </a:r>
            <a:r>
              <a:rPr lang="ru-RU" b="1" i="1" dirty="0" smtClean="0"/>
              <a:t>Язык </a:t>
            </a:r>
            <a:r>
              <a:rPr lang="ru-RU" dirty="0" smtClean="0"/>
              <a:t>— позволяет выбрать язык панели администрирования. Если вам удобнее работать на английском или арабском, смело выбирайте его. Язык на сайте при этом не поменяется!</a:t>
            </a:r>
          </a:p>
          <a:p>
            <a:r>
              <a:rPr lang="ru-RU" dirty="0" smtClean="0"/>
              <a:t>•   </a:t>
            </a:r>
            <a:r>
              <a:rPr lang="ru-RU" b="1" i="1" dirty="0" smtClean="0"/>
              <a:t>Выход  </a:t>
            </a:r>
            <a:r>
              <a:rPr lang="ru-RU" dirty="0" smtClean="0"/>
              <a:t>— возвращает вас в форму ввода пароля. Всегда закрывайте  панель администрирования  или  выходите  из  нее  после  внесения  изменений,  если работаете не на своем личном компьютере.</a:t>
            </a:r>
          </a:p>
          <a:p>
            <a:r>
              <a:rPr lang="ru-RU" dirty="0" smtClean="0"/>
              <a:t>•   </a:t>
            </a:r>
            <a:r>
              <a:rPr lang="ru-RU" b="1" i="1" dirty="0" smtClean="0"/>
              <a:t>Прямоугольник в самом уголке </a:t>
            </a:r>
            <a:r>
              <a:rPr lang="ru-RU" i="1" dirty="0" smtClean="0"/>
              <a:t>— </a:t>
            </a:r>
            <a:r>
              <a:rPr lang="ru-RU" dirty="0" smtClean="0"/>
              <a:t>наведя курсор на этот элемент, вы увидите, сколько места на сайте на данный момент занято вашими файлами:</a:t>
            </a:r>
          </a:p>
          <a:p>
            <a:r>
              <a:rPr lang="ru-RU" dirty="0" err="1" smtClean="0"/>
              <a:t>актор</a:t>
            </a:r>
            <a:r>
              <a:rPr lang="ru-RU" dirty="0" smtClean="0"/>
              <a:t> страниц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898912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solidFill>
                  <a:schemeClr val="accent2"/>
                </a:solidFill>
              </a:rPr>
              <a:t>Колонка с модулями</a:t>
            </a:r>
          </a:p>
          <a:p>
            <a:endParaRPr lang="ru-RU" sz="1050" b="1" dirty="0" smtClean="0"/>
          </a:p>
          <a:p>
            <a:r>
              <a:rPr lang="ru-RU" sz="3300" dirty="0" err="1" smtClean="0"/>
              <a:t>Ативные</a:t>
            </a:r>
            <a:r>
              <a:rPr lang="ru-RU" sz="3300" dirty="0" smtClean="0"/>
              <a:t> и неактивные</a:t>
            </a:r>
          </a:p>
          <a:p>
            <a:r>
              <a:rPr lang="ru-RU" sz="3300" dirty="0" smtClean="0"/>
              <a:t>Перечень активированных модулей</a:t>
            </a:r>
            <a:endParaRPr lang="ru-RU" sz="3300" dirty="0"/>
          </a:p>
        </p:txBody>
      </p:sp>
      <p:pic>
        <p:nvPicPr>
          <p:cNvPr id="19457" name="Рисунок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857760"/>
            <a:ext cx="2495550" cy="6953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87525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817</Words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Создание сайта на хостинге UCOZ.RU </vt:lpstr>
      <vt:lpstr>Щелкаем по ссылке Создать сайт                        Слайд №1</vt:lpstr>
      <vt:lpstr>Регистрация пользователей</vt:lpstr>
      <vt:lpstr>Пароль для Вебтопа</vt:lpstr>
      <vt:lpstr>Создание сайта</vt:lpstr>
      <vt:lpstr>Дизайн сайта</vt:lpstr>
      <vt:lpstr>Редактирование сайта</vt:lpstr>
      <vt:lpstr> Панель администрирования сайта</vt:lpstr>
      <vt:lpstr>Информационная панель </vt:lpstr>
      <vt:lpstr>Редактор страниц</vt:lpstr>
      <vt:lpstr>Управление страницами модуля</vt:lpstr>
      <vt:lpstr>Редактирование текста</vt:lpstr>
      <vt:lpstr>Гиперссылка</vt:lpstr>
      <vt:lpstr>Слайд 14</vt:lpstr>
      <vt:lpstr>Виджеты, гаджеты</vt:lpstr>
      <vt:lpstr>Вставка картинок, фото</vt:lpstr>
      <vt:lpstr>Вставка картинок, фото</vt:lpstr>
      <vt:lpstr>Cжатие рисунка</vt:lpstr>
      <vt:lpstr>Управление страницами сайта</vt:lpstr>
      <vt:lpstr>Конструктор</vt:lpstr>
      <vt:lpstr>Видео на сайте</vt:lpstr>
      <vt:lpstr>Загрузка Flash и видео</vt:lpstr>
      <vt:lpstr>Загрузка музыки</vt:lpstr>
      <vt:lpstr>Желаем успеха!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ИПЦ-1</dc:creator>
  <cp:lastModifiedBy>ИПЦ-1</cp:lastModifiedBy>
  <cp:revision>64</cp:revision>
  <dcterms:created xsi:type="dcterms:W3CDTF">2011-11-02T08:37:13Z</dcterms:created>
  <dcterms:modified xsi:type="dcterms:W3CDTF">2012-03-05T10:29:53Z</dcterms:modified>
</cp:coreProperties>
</file>